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79" r:id="rId7"/>
    <p:sldId id="261" r:id="rId8"/>
    <p:sldId id="262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80" r:id="rId17"/>
    <p:sldId id="281" r:id="rId18"/>
    <p:sldId id="272" r:id="rId19"/>
    <p:sldId id="273" r:id="rId20"/>
    <p:sldId id="274" r:id="rId21"/>
    <p:sldId id="282" r:id="rId22"/>
    <p:sldId id="275" r:id="rId23"/>
    <p:sldId id="283" r:id="rId24"/>
    <p:sldId id="276" r:id="rId25"/>
    <p:sldId id="278" r:id="rId26"/>
    <p:sldId id="277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26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268FE5-9F01-48A1-B540-A6797155EB1B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C38AA1-5FA5-4A45-8CD0-88724EA07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579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38AA1-5FA5-4A45-8CD0-88724EA07C8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5026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38AA1-5FA5-4A45-8CD0-88724EA07C8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5958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38AA1-5FA5-4A45-8CD0-88724EA07C8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347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38AA1-5FA5-4A45-8CD0-88724EA07C8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3885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38AA1-5FA5-4A45-8CD0-88724EA07C8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854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38AA1-5FA5-4A45-8CD0-88724EA07C8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364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38AA1-5FA5-4A45-8CD0-88724EA07C8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469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38AA1-5FA5-4A45-8CD0-88724EA07C8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742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38AA1-5FA5-4A45-8CD0-88724EA07C8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828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38AA1-5FA5-4A45-8CD0-88724EA07C8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80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38AA1-5FA5-4A45-8CD0-88724EA07C8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793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38AA1-5FA5-4A45-8CD0-88724EA07C8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948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38AA1-5FA5-4A45-8CD0-88724EA07C8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315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38AA1-5FA5-4A45-8CD0-88724EA07C8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010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38AA1-5FA5-4A45-8CD0-88724EA07C8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594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488C-0426-42D8-93D3-DC4712B3557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296-6869-42E9-B98E-7EB2F234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316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488C-0426-42D8-93D3-DC4712B3557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296-6869-42E9-B98E-7EB2F234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71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488C-0426-42D8-93D3-DC4712B3557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296-6869-42E9-B98E-7EB2F234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978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488C-0426-42D8-93D3-DC4712B3557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296-6869-42E9-B98E-7EB2F234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184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488C-0426-42D8-93D3-DC4712B3557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296-6869-42E9-B98E-7EB2F234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638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488C-0426-42D8-93D3-DC4712B3557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296-6869-42E9-B98E-7EB2F234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8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488C-0426-42D8-93D3-DC4712B3557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296-6869-42E9-B98E-7EB2F234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260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488C-0426-42D8-93D3-DC4712B3557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296-6869-42E9-B98E-7EB2F234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689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488C-0426-42D8-93D3-DC4712B3557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296-6869-42E9-B98E-7EB2F234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518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488C-0426-42D8-93D3-DC4712B3557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296-6869-42E9-B98E-7EB2F234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25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F488C-0426-42D8-93D3-DC4712B3557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296-6869-42E9-B98E-7EB2F234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300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F488C-0426-42D8-93D3-DC4712B3557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AE296-6869-42E9-B98E-7EB2F234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901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Inflation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59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825119"/>
            <a:ext cx="381952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Linking by formulas looks like this</a:t>
            </a:r>
            <a:r>
              <a:rPr lang="en-US" dirty="0"/>
              <a:t>.</a:t>
            </a:r>
          </a:p>
        </p:txBody>
      </p:sp>
      <p:sp>
        <p:nvSpPr>
          <p:cNvPr id="4" name="Oval 3"/>
          <p:cNvSpPr/>
          <p:nvPr/>
        </p:nvSpPr>
        <p:spPr>
          <a:xfrm>
            <a:off x="3200400" y="4078615"/>
            <a:ext cx="10668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724400" y="2630815"/>
            <a:ext cx="19812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4" idx="7"/>
          </p:cNvCxnSpPr>
          <p:nvPr/>
        </p:nvCxnSpPr>
        <p:spPr>
          <a:xfrm flipV="1">
            <a:off x="4110971" y="3164215"/>
            <a:ext cx="994429" cy="99251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4110971" y="4156730"/>
            <a:ext cx="1680229" cy="4552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972857" y="4612016"/>
            <a:ext cx="0" cy="56958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00401" y="51816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 sure to get the right data, not all of the columns are contiguous on the exercise tab.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8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Expand using auto-copy</a:t>
            </a:r>
            <a:endParaRPr lang="en-US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1"/>
            <a:ext cx="7241540" cy="433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Brace 3"/>
          <p:cNvSpPr/>
          <p:nvPr/>
        </p:nvSpPr>
        <p:spPr>
          <a:xfrm>
            <a:off x="2438400" y="3200400"/>
            <a:ext cx="228600" cy="2438400"/>
          </a:xfrm>
          <a:prstGeom prst="rightBrace">
            <a:avLst/>
          </a:prstGeom>
          <a:ln w="2857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667000" y="1143000"/>
            <a:ext cx="457200" cy="3276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283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Highlight entire range </a:t>
            </a:r>
            <a:r>
              <a:rPr lang="en-US" sz="4900" dirty="0" smtClean="0"/>
              <a:t>including heading </a:t>
            </a:r>
            <a:r>
              <a:rPr lang="en-US" sz="4900" u="sng" dirty="0" smtClean="0"/>
              <a:t>row</a:t>
            </a:r>
            <a:r>
              <a:rPr lang="en-US" sz="4900" dirty="0" smtClean="0"/>
              <a:t> and </a:t>
            </a:r>
            <a:r>
              <a:rPr lang="en-US" sz="4900" u="sng" dirty="0" smtClean="0"/>
              <a:t>column</a:t>
            </a:r>
            <a:endParaRPr lang="en-US" sz="4900" u="sng" dirty="0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0"/>
            <a:ext cx="7241540" cy="432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914400" y="2438400"/>
            <a:ext cx="1828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914400" y="2667000"/>
            <a:ext cx="457200" cy="3048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1371600" y="1524000"/>
            <a:ext cx="5257800" cy="2895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endCxn id="3" idx="6"/>
          </p:cNvCxnSpPr>
          <p:nvPr/>
        </p:nvCxnSpPr>
        <p:spPr>
          <a:xfrm flipH="1">
            <a:off x="2743200" y="1371600"/>
            <a:ext cx="1371600" cy="14097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88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Click on the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 ribbon </a:t>
            </a:r>
            <a:r>
              <a:rPr lang="en-US" sz="3600" dirty="0" smtClean="0"/>
              <a:t>(tab at the top)</a:t>
            </a:r>
            <a:br>
              <a:rPr lang="en-US" sz="3600" dirty="0" smtClean="0"/>
            </a:br>
            <a:r>
              <a:rPr lang="en-US" sz="3600" dirty="0" smtClean="0"/>
              <a:t>Select </a:t>
            </a:r>
            <a:r>
              <a:rPr lang="en-US" sz="3600" u="sng" dirty="0" smtClean="0"/>
              <a:t>scatter plot </a:t>
            </a:r>
            <a:r>
              <a:rPr lang="en-US" sz="3600" dirty="0" smtClean="0"/>
              <a:t>as shown</a:t>
            </a:r>
            <a:endParaRPr lang="en-US" sz="3600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74"/>
          <a:stretch/>
        </p:blipFill>
        <p:spPr bwMode="auto">
          <a:xfrm>
            <a:off x="951230" y="1600201"/>
            <a:ext cx="7241540" cy="433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1524000" y="1676400"/>
            <a:ext cx="3048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733800" y="1790700"/>
            <a:ext cx="381000" cy="4191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114800" y="2514600"/>
            <a:ext cx="304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endCxn id="4" idx="7"/>
          </p:cNvCxnSpPr>
          <p:nvPr/>
        </p:nvCxnSpPr>
        <p:spPr>
          <a:xfrm flipH="1">
            <a:off x="1784163" y="762000"/>
            <a:ext cx="1949637" cy="94787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924300" y="1235939"/>
            <a:ext cx="800100" cy="55476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267200" y="1235939"/>
            <a:ext cx="457200" cy="127866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113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The plot locates </a:t>
            </a:r>
            <a:r>
              <a:rPr lang="en-US" sz="3200" u="sng" dirty="0" smtClean="0"/>
              <a:t>somewhere</a:t>
            </a:r>
            <a:r>
              <a:rPr lang="en-US" sz="3200" dirty="0" smtClean="0"/>
              <a:t> on the screen. If not on the screen, you may have to find it.</a:t>
            </a:r>
            <a:endParaRPr lang="en-US" sz="3200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1"/>
            <a:ext cx="7241540" cy="433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669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Drag it to the </a:t>
            </a:r>
            <a:r>
              <a:rPr lang="en-US" u="sng" dirty="0" smtClean="0"/>
              <a:t>designated box</a:t>
            </a:r>
            <a:endParaRPr lang="en-US" u="sng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1"/>
            <a:ext cx="724154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5800" y="6019800"/>
            <a:ext cx="6047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drag the plot, click-and-hold in an </a:t>
            </a:r>
            <a:r>
              <a:rPr lang="en-US" b="1" dirty="0" smtClean="0"/>
              <a:t>empty space </a:t>
            </a:r>
            <a:r>
              <a:rPr lang="en-US" dirty="0" smtClean="0"/>
              <a:t>on the plot. </a:t>
            </a:r>
          </a:p>
          <a:p>
            <a:r>
              <a:rPr lang="en-US" dirty="0" smtClean="0"/>
              <a:t>Move your mouse to move the plot.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096000" y="1066800"/>
            <a:ext cx="0" cy="2133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30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Drag the </a:t>
            </a:r>
            <a:r>
              <a:rPr lang="en-US" u="sng" dirty="0" smtClean="0"/>
              <a:t>corner</a:t>
            </a:r>
            <a:r>
              <a:rPr lang="en-US" dirty="0" smtClean="0"/>
              <a:t> to expand it to the whole box.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1"/>
            <a:ext cx="7241540" cy="433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V="1">
            <a:off x="5606143" y="3276600"/>
            <a:ext cx="1404257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56857" y="3581400"/>
            <a:ext cx="2449286" cy="1469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81000" y="6324600"/>
            <a:ext cx="6598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drag a corner, click-and-hold on the edge of the plot at the corner.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56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plot should look about like this.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1"/>
            <a:ext cx="7241540" cy="433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899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Click on </a:t>
            </a:r>
            <a:r>
              <a:rPr lang="en-US" u="sng" dirty="0" smtClean="0"/>
              <a:t>Vertical Axis</a:t>
            </a:r>
            <a:endParaRPr lang="en-US" u="sng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0"/>
            <a:ext cx="7241540" cy="432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>
            <a:off x="3505200" y="1143000"/>
            <a:ext cx="3124200" cy="3124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124200" y="3200400"/>
            <a:ext cx="533400" cy="1828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07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smtClean="0"/>
              <a:t>There will be a popup box that may look like this.</a:t>
            </a:r>
            <a:br>
              <a:rPr lang="en-US" sz="2400" dirty="0" smtClean="0"/>
            </a:br>
            <a:r>
              <a:rPr lang="en-US" sz="2400" dirty="0" smtClean="0"/>
              <a:t>In Excel 2013, These popup boxes appear anchored on the RIGHT.</a:t>
            </a:r>
            <a:endParaRPr lang="en-US" sz="2400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74"/>
          <a:stretch/>
        </p:blipFill>
        <p:spPr bwMode="auto">
          <a:xfrm>
            <a:off x="951230" y="1600201"/>
            <a:ext cx="7241540" cy="433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>
            <a:off x="5943600" y="838200"/>
            <a:ext cx="1295400" cy="1524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063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you open the spreadsheet it looks like: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74"/>
          <a:stretch/>
        </p:blipFill>
        <p:spPr bwMode="auto">
          <a:xfrm>
            <a:off x="951230" y="1600201"/>
            <a:ext cx="7241540" cy="433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1066800" y="5638800"/>
            <a:ext cx="762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0" y="6096000"/>
            <a:ext cx="6043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You will be at this tab, if not, this is where you may want to go.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1828800" y="5943600"/>
            <a:ext cx="213360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352800" y="5262225"/>
            <a:ext cx="2362200" cy="4944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2438400" y="5638800"/>
            <a:ext cx="914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06638" y="4860627"/>
            <a:ext cx="518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After reviewing the questions, go to this this tab.</a:t>
            </a:r>
          </a:p>
        </p:txBody>
      </p:sp>
    </p:spTree>
    <p:extLst>
      <p:ext uri="{BB962C8B-B14F-4D97-AF65-F5344CB8AC3E}">
        <p14:creationId xmlns:p14="http://schemas.microsoft.com/office/powerpoint/2010/main" val="237877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the </a:t>
            </a:r>
            <a:r>
              <a:rPr lang="en-US" u="sng" dirty="0" smtClean="0"/>
              <a:t>Number</a:t>
            </a:r>
            <a:r>
              <a:rPr lang="en-US" dirty="0" smtClean="0"/>
              <a:t> format as shown</a:t>
            </a:r>
            <a:endParaRPr lang="en-US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67000" y="1738958"/>
            <a:ext cx="4114800" cy="4353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789714" y="2209800"/>
            <a:ext cx="4572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667000" y="2209800"/>
            <a:ext cx="990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690257" y="2590800"/>
            <a:ext cx="457200" cy="152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" y="6157848"/>
            <a:ext cx="7238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options may have a different appearance in other versions of Excel; however they should be available.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04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Click on </a:t>
            </a:r>
            <a:r>
              <a:rPr lang="en-US" u="sng" dirty="0" smtClean="0"/>
              <a:t>Legend</a:t>
            </a:r>
            <a:endParaRPr lang="en-US" u="sng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0"/>
            <a:ext cx="7241540" cy="432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>
            <a:off x="6477000" y="1143000"/>
            <a:ext cx="152400" cy="2743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6096000" y="3886200"/>
            <a:ext cx="1066800" cy="4953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87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the </a:t>
            </a:r>
            <a:r>
              <a:rPr lang="en-US" u="sng" dirty="0" smtClean="0"/>
              <a:t>Legend</a:t>
            </a:r>
            <a:r>
              <a:rPr lang="en-US" dirty="0" smtClean="0"/>
              <a:t> format as shown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43200" y="1394654"/>
            <a:ext cx="4354551" cy="4741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027714" y="2286000"/>
            <a:ext cx="7620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819400" y="1676400"/>
            <a:ext cx="11430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6157848"/>
            <a:ext cx="7238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options may have a different appearance in other versions of Excel; however, they should be available.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01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Click on </a:t>
            </a:r>
            <a:r>
              <a:rPr lang="en-US" u="sng" dirty="0" smtClean="0"/>
              <a:t>Horizontal Axis</a:t>
            </a:r>
            <a:endParaRPr lang="en-US" u="sng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0"/>
            <a:ext cx="7241540" cy="432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9887" y="3240776"/>
            <a:ext cx="3890513" cy="1864624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>
            <a:off x="5105400" y="1143000"/>
            <a:ext cx="1524000" cy="3505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200400" y="4648200"/>
            <a:ext cx="38862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87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Set the horizontal </a:t>
            </a:r>
            <a:r>
              <a:rPr lang="en-US" sz="3600" u="sng" dirty="0" smtClean="0"/>
              <a:t>Axis</a:t>
            </a:r>
            <a:r>
              <a:rPr lang="en-US" sz="3600" dirty="0" smtClean="0"/>
              <a:t> format as shown</a:t>
            </a:r>
            <a:endParaRPr lang="en-US" sz="3600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67000" y="1631943"/>
            <a:ext cx="4038600" cy="4556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667000" y="1905000"/>
            <a:ext cx="6858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48200" y="2133600"/>
            <a:ext cx="1066800" cy="190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648200" y="2324100"/>
            <a:ext cx="1066800" cy="152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6157848"/>
            <a:ext cx="7238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options may have a different appearance in other versions of Excel; however, they should be available.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98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Click anywhere in the chart and then click on the </a:t>
            </a:r>
            <a:r>
              <a:rPr lang="en-US" sz="2000" b="1" u="sng" dirty="0" smtClean="0"/>
              <a:t>Layout Ribbon tab</a:t>
            </a:r>
            <a:r>
              <a:rPr lang="en-US" sz="2000" dirty="0" smtClean="0"/>
              <a:t>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Set the Chart Title format as shown:</a:t>
            </a:r>
            <a:endParaRPr lang="en-US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0"/>
            <a:ext cx="7241540" cy="432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5181600" y="1600200"/>
            <a:ext cx="533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362200" y="1752600"/>
            <a:ext cx="3048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362200" y="2590800"/>
            <a:ext cx="11430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562600" y="685800"/>
            <a:ext cx="1143000" cy="914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667000" y="1295400"/>
            <a:ext cx="1066800" cy="609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048000" y="1295400"/>
            <a:ext cx="685800" cy="1295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976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an appropriate title</a:t>
            </a:r>
            <a:endParaRPr 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1"/>
            <a:ext cx="7241540" cy="433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6157848"/>
            <a:ext cx="7238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options may have a different appearance in other versions of Excel; however, they should be available.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819400" y="1066800"/>
            <a:ext cx="1752600" cy="1219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572000" y="1066800"/>
            <a:ext cx="381000" cy="2209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185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should be all the skills you need to complete all exercises in this spreadsheet.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83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Exercises 7.2 &amp; 7.3 </a:t>
            </a:r>
            <a:r>
              <a:rPr lang="en-US" dirty="0" smtClean="0"/>
              <a:t>are here: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0"/>
            <a:ext cx="7241540" cy="4310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2133600" y="5486400"/>
            <a:ext cx="12954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590800" y="1066800"/>
            <a:ext cx="190500" cy="46863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935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cell </a:t>
            </a:r>
            <a:r>
              <a:rPr lang="en-US" u="sng" dirty="0" smtClean="0"/>
              <a:t>entry in D6 looks like this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768" y="2133600"/>
            <a:ext cx="6151031" cy="3346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5562600" y="4572000"/>
            <a:ext cx="2057400" cy="1066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858000" y="1066800"/>
            <a:ext cx="914400" cy="3429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613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E6, it looks like </a:t>
            </a:r>
            <a:r>
              <a:rPr lang="en-US" u="sng" dirty="0" smtClean="0"/>
              <a:t>this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191" y="2514600"/>
            <a:ext cx="6119342" cy="2514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5791200" y="4419600"/>
            <a:ext cx="14478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400800" y="1066800"/>
            <a:ext cx="114300" cy="3352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318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Here are the </a:t>
            </a:r>
            <a:r>
              <a:rPr lang="en-US" u="sng" dirty="0" smtClean="0"/>
              <a:t>results</a:t>
            </a:r>
            <a:r>
              <a:rPr lang="en-US" dirty="0" smtClean="0"/>
              <a:t> for these two cells</a:t>
            </a:r>
            <a:endParaRPr lang="en-US" sz="67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09800"/>
            <a:ext cx="659363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3924300" y="1066800"/>
            <a:ext cx="1943100" cy="3352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259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Place your cursor at </a:t>
            </a:r>
            <a:r>
              <a:rPr lang="en-US" u="sng" dirty="0" smtClean="0"/>
              <a:t>this location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The corner mark will change to + sign as shown.</a:t>
            </a:r>
            <a:br>
              <a:rPr lang="en-US" sz="2700" dirty="0" smtClean="0"/>
            </a:br>
            <a:r>
              <a:rPr lang="en-US" sz="3100" b="1" dirty="0" smtClean="0"/>
              <a:t>Double click </a:t>
            </a:r>
            <a:r>
              <a:rPr lang="en-US" sz="4000" b="1" dirty="0" smtClean="0"/>
              <a:t>while it is a + sign</a:t>
            </a:r>
            <a:endParaRPr lang="en-US" sz="7300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09800"/>
            <a:ext cx="659363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7315200" y="4648200"/>
            <a:ext cx="381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505700" y="4797198"/>
            <a:ext cx="6477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836" y="4562475"/>
            <a:ext cx="4381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5867400" y="609600"/>
            <a:ext cx="1524000" cy="4114800"/>
            <a:chOff x="5867400" y="609600"/>
            <a:chExt cx="1638300" cy="4114800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6324600" y="1676400"/>
              <a:ext cx="1181100" cy="30480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867400" y="609600"/>
              <a:ext cx="457200" cy="1066800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/>
          <p:cNvSpPr/>
          <p:nvPr/>
        </p:nvSpPr>
        <p:spPr>
          <a:xfrm>
            <a:off x="8077200" y="4419600"/>
            <a:ext cx="6858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40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The data should </a:t>
            </a:r>
            <a:r>
              <a:rPr lang="en-US" sz="4000" b="1" u="sng" dirty="0" smtClean="0"/>
              <a:t>auto-copy</a:t>
            </a:r>
            <a:r>
              <a:rPr lang="en-US" sz="3600" dirty="0" smtClean="0"/>
              <a:t> to the bottom of the CPI column when you double click</a:t>
            </a:r>
            <a:endParaRPr lang="en-US" sz="36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1"/>
            <a:ext cx="7241540" cy="433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ight Brace 2"/>
          <p:cNvSpPr/>
          <p:nvPr/>
        </p:nvSpPr>
        <p:spPr>
          <a:xfrm>
            <a:off x="3124200" y="3276600"/>
            <a:ext cx="228600" cy="2438400"/>
          </a:xfrm>
          <a:prstGeom prst="rightBrace">
            <a:avLst/>
          </a:prstGeom>
          <a:ln w="2857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352800" y="762000"/>
            <a:ext cx="1600200" cy="3733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963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To make graphs, </a:t>
            </a:r>
            <a:r>
              <a:rPr lang="en-US" sz="3200" b="1" dirty="0" smtClean="0"/>
              <a:t>link the data </a:t>
            </a:r>
            <a:r>
              <a:rPr lang="en-US" sz="3200" dirty="0" smtClean="0"/>
              <a:t>to the </a:t>
            </a:r>
            <a:r>
              <a:rPr lang="en-US" sz="3200" b="1" u="sng" dirty="0" smtClean="0"/>
              <a:t>unlocked tab</a:t>
            </a:r>
            <a:r>
              <a:rPr lang="en-US" sz="3200" dirty="0" smtClean="0"/>
              <a:t> (see next slide for linking data)</a:t>
            </a:r>
            <a:endParaRPr lang="en-US" sz="32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0"/>
            <a:ext cx="7241540" cy="432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1447800" y="5486400"/>
            <a:ext cx="12192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286000" y="838200"/>
            <a:ext cx="4876800" cy="4572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450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422</Words>
  <Application>Microsoft Office PowerPoint</Application>
  <PresentationFormat>On-screen Show (4:3)</PresentationFormat>
  <Paragraphs>54</Paragraphs>
  <Slides>27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Office Theme</vt:lpstr>
      <vt:lpstr>Module 7</vt:lpstr>
      <vt:lpstr>When you open the spreadsheet it looks like:</vt:lpstr>
      <vt:lpstr>Exercises 7.2 &amp; 7.3 are here:</vt:lpstr>
      <vt:lpstr>Your cell entry in D6 looks like this:</vt:lpstr>
      <vt:lpstr>In E6, it looks like this:</vt:lpstr>
      <vt:lpstr>Here are the results for these two cells</vt:lpstr>
      <vt:lpstr>Place your cursor at this location The corner mark will change to + sign as shown. Double click while it is a + sign</vt:lpstr>
      <vt:lpstr>The data should auto-copy to the bottom of the CPI column when you double click</vt:lpstr>
      <vt:lpstr>To make graphs, link the data to the unlocked tab (see next slide for linking data)</vt:lpstr>
      <vt:lpstr>Linking by formulas looks like this.</vt:lpstr>
      <vt:lpstr>Expand using auto-copy</vt:lpstr>
      <vt:lpstr>Highlight entire range including heading row and column</vt:lpstr>
      <vt:lpstr>Click on the Insert ribbon (tab at the top) Select scatter plot as shown</vt:lpstr>
      <vt:lpstr>The plot locates somewhere on the screen. If not on the screen, you may have to find it.</vt:lpstr>
      <vt:lpstr>Drag it to the designated box</vt:lpstr>
      <vt:lpstr>Drag the corner to expand it to the whole box.</vt:lpstr>
      <vt:lpstr>The plot should look about like this.</vt:lpstr>
      <vt:lpstr>Double Click on Vertical Axis</vt:lpstr>
      <vt:lpstr>There will be a popup box that may look like this. In Excel 2013, These popup boxes appear anchored on the RIGHT.</vt:lpstr>
      <vt:lpstr>Set the Number format as shown</vt:lpstr>
      <vt:lpstr>Double Click on Legend</vt:lpstr>
      <vt:lpstr>Set the Legend format as shown</vt:lpstr>
      <vt:lpstr>Double Click on Horizontal Axis</vt:lpstr>
      <vt:lpstr>Set the horizontal Axis format as shown</vt:lpstr>
      <vt:lpstr>Click anywhere in the chart and then click on the Layout Ribbon tab.  Set the Chart Title format as shown:</vt:lpstr>
      <vt:lpstr>Enter an appropriate title</vt:lpstr>
      <vt:lpstr>Continue…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2015-09-03T18:39:35Z</dcterms:created>
  <dcterms:modified xsi:type="dcterms:W3CDTF">2019-08-01T17:33:48Z</dcterms:modified>
</cp:coreProperties>
</file>